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F2CC0-58C0-8F44-9439-248817CC25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Tess of the d’urbevilles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C76941-D1D9-1645-9802-56D5DB9859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MA 1 Paper IV</a:t>
            </a:r>
          </a:p>
          <a:p>
            <a:r>
              <a:rPr lang="en-GB"/>
              <a:t>Government degree college paonta sahib hp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019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9EB51-DC00-2B49-8ED5-D0BF580C8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28D2E-72C3-A447-8221-DC716B0A4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8337" y="2194326"/>
            <a:ext cx="9603275" cy="3450613"/>
          </a:xfrm>
        </p:spPr>
        <p:txBody>
          <a:bodyPr>
            <a:normAutofit fontScale="62500" lnSpcReduction="20000"/>
          </a:bodyPr>
          <a:lstStyle/>
          <a:p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Recap Lecture 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Conflict btwn her moral ideals the double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 in patriarchal Victorian sexual ideology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Victim of her own passivity her internalization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the sexual moral codes in society (?)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Tess Woman as Victim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Victim of her high moral standards her pride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Victim of her own physical charms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Victim of her innate innocence purity a natural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disposition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GB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Complexity of Tesss victimization is the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source of the tragedy within and/or outside of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her?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tragedy solely due to gender?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about family social class?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45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0AF4E-E6CC-5F42-8A6A-4E8C7A1DF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0A491-3546-2648-ADF7-6818F447C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146" y="2103785"/>
            <a:ext cx="9603275" cy="3450613"/>
          </a:xfrm>
        </p:spPr>
        <p:txBody>
          <a:bodyPr/>
          <a:lstStyle/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force of the novel stems from the narrative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methods used by Hardy to convey an intense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sympathy for Tess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Nothing is more remarkable in the novel than the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extraordinary passion with which Tess is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described and justified. (Biographer, Michael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Millgate 1971)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702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EF084-628B-4D40-9D45-A32E3D27F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EE58A-AF53-6344-A747-DC4EAA89C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force of the novel stems from the narrative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methods used by Hardy to convey an intense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sympathy for Tess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Nothing is more remarkable in the novel than the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extraordinary passion with which Tess is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described and justified. (Biographer, Michael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Millgate 1971)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008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C0FB3-A4E4-2E4D-A0E4-D2BFC8188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95ADD-FD30-8E43-9AF7-C1161990E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8126" y="1329136"/>
            <a:ext cx="9603275" cy="3450613"/>
          </a:xfrm>
        </p:spPr>
        <p:txBody>
          <a:bodyPr>
            <a:normAutofit fontScale="92500" lnSpcReduction="10000"/>
          </a:bodyPr>
          <a:lstStyle/>
          <a:p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Natural setting is used symbolically and bears an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integral relationship to the physical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psychological state of Tess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Concept of Nature as the presence that remains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unaffected by, indifferent to human suffering.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Sometimes, Nature exercises an active influence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the course of events.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like a fly on a billiard table of indefinite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length (Chap 16, p.105) Tess as defenceless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vulnerable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296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CCC51-622B-A749-867D-5B939B8C2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958C6-94D1-4F4D-99CE-08976B207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Use of Coincidence / Chance events</a:t>
            </a:r>
            <a:endParaRPr lang="en-GB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the external expression of Fate which is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omnipotent indifferent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Chance a subordinate agency of Fate something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happens unpredictably without discernible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human intention or observable cause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GB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Cumulative effects of chance / coincidence that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thwart Tesss well-intentioned actions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E.g. Tesss wish to confess to Angel Clare before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marrying him is frustrated by chance which has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 confessional letter slipped under the carpet,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 that Angel never sees it.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Inevitability of suffering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Too far-fetched? Excessive?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628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C0DF7-DB30-754A-BBC7-704AECFC1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40FE3-804F-4E4E-9083-9E9CF492E1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Irony</a:t>
            </a:r>
            <a:endParaRPr lang="en-GB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Cosmic irony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Cosmic irony or the irony of fate exists when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God, or destiny, or the universal process, is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represented as though deliberately manipulating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events to frustrate and mock the protagonist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M.H. Abrams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Ironic references to Christianity, God or gods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834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543A-98C1-2845-A7CD-38EDA63ED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B5F4E-2E01-8E43-A00D-30D98E6A66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Omens Foreshadowing</a:t>
            </a:r>
            <a:endParaRPr lang="en-GB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Images connected with omens of misfortune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Death of Prince, the horse and Tess seeing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herself as a murderess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Tess pricked by a thorn from the roses that Alec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dUrberville gives her on her first visit to his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house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Crowing of the cock on her wedding day signifies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either a brides unchaste nature or just ill-luck 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Builds up a pessimistic atmosphere of fatality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impending misfortune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257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9E1D2-B75F-B944-A72A-7F517C447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BF425-EE6B-F346-9691-647854FD7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18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magery Symbolism</a:t>
            </a:r>
            <a:endParaRPr lang="en-GB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Natural imagery earth, flowers, agriculture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Animal imagery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Colour (esp. red)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Clothing, dressing up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Symbolic use of setting sun, mist / fog, light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vs. dark, seasons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Naming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5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F4E8B-E67A-CA4D-8BAF-983C4C927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68D30-F9E4-B547-B28F-6E6594A3E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Point-of-view Voice Perspective</a:t>
            </a:r>
            <a:endParaRPr lang="en-GB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Third-person omniscient narrator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Events seen through the eyes of different </a:t>
            </a:r>
            <a:b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characters (i.e. multiple perspectives)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Intrusive voice of the author</a:t>
            </a: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821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38E64-F362-4C47-B9B5-2888BE69B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E702D-67C9-A943-9B46-0202B8FEB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/>
              <a:t>   </a:t>
            </a:r>
          </a:p>
          <a:p>
            <a:pPr marL="0" indent="0">
              <a:buNone/>
            </a:pPr>
            <a:r>
              <a:rPr lang="en-GB" sz="5400"/>
              <a:t>            Thank you </a:t>
            </a:r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165685035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Gallery</vt:lpstr>
      <vt:lpstr>Tess of the d’urbevilles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Tess of the d’urbevilles</dc:title>
  <dc:creator>Unknown User</dc:creator>
  <cp:lastModifiedBy>Unknown User</cp:lastModifiedBy>
  <cp:revision>1</cp:revision>
  <dcterms:created xsi:type="dcterms:W3CDTF">2022-07-19T03:07:49Z</dcterms:created>
  <dcterms:modified xsi:type="dcterms:W3CDTF">2022-07-19T03:19:18Z</dcterms:modified>
</cp:coreProperties>
</file>